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1" r:id="rId28"/>
    <p:sldId id="312" r:id="rId29"/>
    <p:sldId id="281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8288000" cy="10287000"/>
  <p:notesSz cx="6858000" cy="9144000"/>
  <p:embeddedFontLst>
    <p:embeddedFont>
      <p:font typeface="Arimo" panose="020B060402020202020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Glacial Indifference" panose="020B0604020202020204" charset="0"/>
      <p:regular r:id="rId58"/>
    </p:embeddedFont>
    <p:embeddedFont>
      <p:font typeface="Glacial Indifference Bold" panose="020B0604020202020204" charset="0"/>
      <p:regular r:id="rId59"/>
    </p:embeddedFont>
    <p:embeddedFont>
      <p:font typeface="VT323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1301" autoAdjust="0"/>
  </p:normalViewPr>
  <p:slideViewPr>
    <p:cSldViewPr>
      <p:cViewPr varScale="1">
        <p:scale>
          <a:sx n="54" d="100"/>
          <a:sy n="54" d="100"/>
        </p:scale>
        <p:origin x="45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1741</Words>
  <Application>Microsoft Office PowerPoint</Application>
  <PresentationFormat>Custom</PresentationFormat>
  <Paragraphs>309</Paragraphs>
  <Slides>50</Slides>
  <Notes>14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Arimo</vt:lpstr>
      <vt:lpstr>Glacial Indifference Bold</vt:lpstr>
      <vt:lpstr>VT323</vt:lpstr>
      <vt:lpstr>Glacial Indifference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49</cp:revision>
  <dcterms:created xsi:type="dcterms:W3CDTF">2006-08-16T00:00:00Z</dcterms:created>
  <dcterms:modified xsi:type="dcterms:W3CDTF">2020-02-02T15:21:01Z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